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6"/>
  </p:notesMasterIdLst>
  <p:handoutMasterIdLst>
    <p:handoutMasterId r:id="rId87"/>
  </p:handoutMasterIdLst>
  <p:sldIdLst>
    <p:sldId id="623" r:id="rId70"/>
    <p:sldId id="588" r:id="rId71"/>
    <p:sldId id="599" r:id="rId72"/>
    <p:sldId id="606" r:id="rId73"/>
    <p:sldId id="615" r:id="rId74"/>
    <p:sldId id="613" r:id="rId75"/>
    <p:sldId id="616" r:id="rId76"/>
    <p:sldId id="600" r:id="rId77"/>
    <p:sldId id="601" r:id="rId78"/>
    <p:sldId id="611" r:id="rId79"/>
    <p:sldId id="602" r:id="rId80"/>
    <p:sldId id="617" r:id="rId81"/>
    <p:sldId id="607" r:id="rId82"/>
    <p:sldId id="618" r:id="rId83"/>
    <p:sldId id="620" r:id="rId84"/>
    <p:sldId id="595"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id="{CA8DBC78-4B0D-4D9F-93BD-0F6832224B4B}">
          <p14:sldIdLst>
            <p14:sldId id="623"/>
            <p14:sldId id="588"/>
            <p14:sldId id="599"/>
          </p14:sldIdLst>
        </p14:section>
        <p14:section name="quickstart - 3 mins" id="{6E502D96-6839-4B8F-9951-3D727D01575F}">
          <p14:sldIdLst>
            <p14:sldId id="606"/>
          </p14:sldIdLst>
        </p14:section>
        <p14:section name="Admin persona - 8 mins" id="{E17E4654-52D1-41EB-96B0-EE2F8D862584}">
          <p14:sldIdLst>
            <p14:sldId id="615"/>
          </p14:sldIdLst>
        </p14:section>
        <p14:section name="Publishers - 10 mins" id="{A6D2C42B-751C-4119-8CB9-4E83119005A3}">
          <p14:sldIdLst>
            <p14:sldId id="613"/>
          </p14:sldIdLst>
        </p14:section>
        <p14:section name="Scientists - 10 mins" id="{DDC87628-898B-46C3-8FFB-C77E202E34E2}">
          <p14:sldIdLst>
            <p14:sldId id="616"/>
          </p14:sldIdLst>
        </p14:section>
        <p14:section name="What can it do for you? - 2 mins" id="{9EBECF3B-B995-411A-A0B8-9B3B4C464CB0}">
          <p14:sldIdLst>
            <p14:sldId id="600"/>
          </p14:sldIdLst>
        </p14:section>
        <p14:section name="Installation 4 mins" id="{1051E920-BE79-40D8-AA94-093C050C0662}">
          <p14:sldIdLst>
            <p14:sldId id="601"/>
            <p14:sldId id="611"/>
          </p14:sldIdLst>
        </p14:section>
        <p14:section name="SDK tour" id="{D512BD96-322E-4FBF-AC90-E50EF960E52D}">
          <p14:sldIdLst>
            <p14:sldId id="602"/>
            <p14:sldId id="617"/>
            <p14:sldId id="607"/>
            <p14:sldId id="618"/>
          </p14:sldIdLst>
        </p14:section>
        <p14:section name="Road ahead, conclusion" id="{CE7369E4-ED03-4856-B760-C73CCE8F91A4}">
          <p14:sldIdLst>
            <p14:sldId id="620"/>
            <p14:sldId id="59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208" autoAdjust="0"/>
    <p:restoredTop sz="85669" autoAdjust="0"/>
  </p:normalViewPr>
  <p:slideViewPr>
    <p:cSldViewPr snapToGrid="0" snapToObjects="1" showGuides="1">
      <p:cViewPr varScale="1">
        <p:scale>
          <a:sx n="77" d="100"/>
          <a:sy n="77" d="100"/>
        </p:scale>
        <p:origin x="208" y="5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viewProps" Target="viewProps.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handoutMaster" Target="handoutMasters/handoutMaster1.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2/27/18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v3.4</a:t>
            </a:r>
          </a:p>
          <a:p>
            <a:r>
              <a:rPr lang="en-US" baseline="0" dirty="0"/>
              <a:t>16:9 version – January 29, 2017</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346456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8190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464675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2/27/18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2/27/18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2/27/18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2/27/18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2/27/18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arcgis.com/python/guide/Install-and-set-up/"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ArcGIS Python API:</a:t>
            </a:r>
            <a:br>
              <a:rPr lang="en-US" dirty="0"/>
            </a:br>
            <a:r>
              <a:rPr lang="en-US" dirty="0"/>
              <a:t>Introduction to Scripting your Web GIS</a:t>
            </a:r>
          </a:p>
        </p:txBody>
      </p:sp>
      <p:sp>
        <p:nvSpPr>
          <p:cNvPr id="5" name="Subtitle 4"/>
          <p:cNvSpPr>
            <a:spLocks noGrp="1"/>
          </p:cNvSpPr>
          <p:nvPr>
            <p:ph type="subTitle" idx="1"/>
          </p:nvPr>
        </p:nvSpPr>
        <p:spPr/>
        <p:txBody>
          <a:bodyPr/>
          <a:lstStyle/>
          <a:p>
            <a:r>
              <a:rPr lang="en-US" dirty="0"/>
              <a:t>Patrick Hammons</a:t>
            </a:r>
          </a:p>
        </p:txBody>
      </p:sp>
    </p:spTree>
    <p:extLst>
      <p:ext uri="{BB962C8B-B14F-4D97-AF65-F5344CB8AC3E}">
        <p14:creationId xmlns:p14="http://schemas.microsoft.com/office/powerpoint/2010/main" val="89963192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01279258"/>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3"/>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71988991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3"/>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4"/>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3"/>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4"/>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3546355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2"/>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3"/>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4"/>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5"/>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6"/>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917223"/>
            <a:ext cx="4527741" cy="1600438"/>
          </a:xfrm>
        </p:spPr>
        <p:txBody>
          <a:bodyPr/>
          <a:lstStyle/>
          <a:p>
            <a:r>
              <a:rPr lang="en-US" sz="6600" dirty="0"/>
              <a:t>Demo</a:t>
            </a:r>
            <a:br>
              <a:rPr lang="en-US" dirty="0"/>
            </a:br>
            <a:r>
              <a:rPr lang="en-US" dirty="0"/>
              <a:t>Quick start</a:t>
            </a:r>
          </a:p>
        </p:txBody>
      </p:sp>
      <p:pic>
        <p:nvPicPr>
          <p:cNvPr id="9" name="Picture 8"/>
          <p:cNvPicPr>
            <a:picLocks noChangeAspect="1"/>
          </p:cNvPicPr>
          <p:nvPr/>
        </p:nvPicPr>
        <p:blipFill>
          <a:blip r:embed="rId3"/>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content creation with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3"/>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Tree>
    <p:extLst>
      <p:ext uri="{BB962C8B-B14F-4D97-AF65-F5344CB8AC3E}">
        <p14:creationId xmlns:p14="http://schemas.microsoft.com/office/powerpoint/2010/main" val="280939973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Tree>
    <p:extLst>
      <p:ext uri="{BB962C8B-B14F-4D97-AF65-F5344CB8AC3E}">
        <p14:creationId xmlns:p14="http://schemas.microsoft.com/office/powerpoint/2010/main" val="357594157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2"/>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1532318840"/>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mso-contentType ?>
<FormTemplates xmlns="http://schemas.microsoft.com/sharepoint/v3/contenttype/forms">
  <Display>DocumentLibraryForm</Display>
  <Edit>DocumentLibraryForm</Edit>
  <New>DocumentLibraryForm</New>
</FormTemplates>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11.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1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1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0.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2.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28.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9.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0.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3.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4.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5.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8.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0.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52.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9.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1.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3.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6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6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6.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67.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9.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523</Words>
  <Application>Microsoft Macintosh PowerPoint</Application>
  <PresentationFormat>Widescreen</PresentationFormat>
  <Paragraphs>143</Paragraphs>
  <Slides>16</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ＭＳ Ｐゴシック</vt:lpstr>
      <vt:lpstr>Arial</vt:lpstr>
      <vt:lpstr>AvenirNext LT Pro Light</vt:lpstr>
      <vt:lpstr>AvenirNext LT Pro Regular</vt:lpstr>
      <vt:lpstr>Calibri</vt:lpstr>
      <vt:lpstr>Consolas</vt:lpstr>
      <vt:lpstr>Lucida Grande</vt:lpstr>
      <vt:lpstr>Esri_Corporate_Template-Dark</vt:lpstr>
      <vt:lpstr>ArcGIS Python API: Introduction to Scripting your Web GIS</vt:lpstr>
      <vt:lpstr>ArcGIS API for Python </vt:lpstr>
      <vt:lpstr>ArcGIS API for Python</vt:lpstr>
      <vt:lpstr>Demo Quick start</vt:lpstr>
      <vt:lpstr>Demo</vt:lpstr>
      <vt:lpstr>Demo</vt:lpstr>
      <vt:lpstr>Demo</vt:lpstr>
      <vt:lpstr>PowerPoint Presentation</vt:lpstr>
      <vt:lpstr>How do you get this?</vt:lpstr>
      <vt:lpstr>How do you get this?</vt:lpstr>
      <vt:lpstr>Have ArcGIS Pro?</vt:lpstr>
      <vt:lpstr>Resources</vt:lpstr>
      <vt:lpstr>Resources</vt:lpstr>
      <vt:lpstr>Resources</vt:lpstr>
      <vt:lpstr>Questions?</vt:lpstr>
      <vt:lpstr>PowerPoint Presentation</vt:lpstr>
    </vt:vector>
  </TitlesOfParts>
  <Manager/>
  <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2018-02-27T16:44:37Z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